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9" r:id="rId4"/>
    <p:sldId id="260" r:id="rId5"/>
    <p:sldId id="262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043714" y="837540"/>
            <a:ext cx="6339205" cy="46202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09963" y="2490831"/>
            <a:ext cx="5231084" cy="1475582"/>
            <a:chOff x="-6308" y="368044"/>
            <a:chExt cx="5231469" cy="1476260"/>
          </a:xfrm>
        </p:grpSpPr>
        <p:pic>
          <p:nvPicPr>
            <p:cNvPr id="8" name="Picture 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-6308" y="368044"/>
              <a:ext cx="1773098" cy="308780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669036"/>
              <a:ext cx="1774622" cy="401328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635275" y="642711"/>
              <a:ext cx="455858" cy="425815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1896242" y="655873"/>
              <a:ext cx="845640" cy="425815"/>
            </a:xfrm>
            <a:prstGeom prst="rect">
              <a:avLst/>
            </a:prstGeom>
          </p:spPr>
        </p:pic>
        <p:pic>
          <p:nvPicPr>
            <p:cNvPr id="12" name="Picture 11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28738" y="1147419"/>
              <a:ext cx="2161975" cy="335280"/>
            </a:xfrm>
            <a:prstGeom prst="rect">
              <a:avLst/>
            </a:prstGeom>
          </p:spPr>
        </p:pic>
        <p:pic>
          <p:nvPicPr>
            <p:cNvPr id="13" name="Picture 12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0" y="1509024"/>
              <a:ext cx="823407" cy="335280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5023993" y="669036"/>
              <a:ext cx="103632" cy="167640"/>
            </a:xfrm>
            <a:prstGeom prst="rect">
              <a:avLst/>
            </a:prstGeom>
          </p:spPr>
        </p:pic>
        <p:pic>
          <p:nvPicPr>
            <p:cNvPr id="16" name="Picture 15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5075809" y="669036"/>
              <a:ext cx="149352" cy="167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743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60455"/>
          </a:xfrm>
        </p:spPr>
        <p:txBody>
          <a:bodyPr/>
          <a:lstStyle/>
          <a:p>
            <a:r>
              <a:rPr lang="en-US" dirty="0"/>
              <a:t>About the Artist…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51579" y="1842052"/>
            <a:ext cx="9603275" cy="376361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30327" y="1842052"/>
            <a:ext cx="9324527" cy="1022252"/>
            <a:chOff x="0" y="0"/>
            <a:chExt cx="6793992" cy="335280"/>
          </a:xfrm>
        </p:grpSpPr>
        <p:pic>
          <p:nvPicPr>
            <p:cNvPr id="7" name="Picture 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3936111" cy="167640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874897" y="0"/>
              <a:ext cx="103632" cy="167640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926713" y="0"/>
              <a:ext cx="2867279" cy="167640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0" y="167640"/>
              <a:ext cx="2470023" cy="16764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2434463" y="167640"/>
              <a:ext cx="4042791" cy="167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402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THE CONTEXT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650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492369" y="1853754"/>
            <a:ext cx="11197883" cy="2844855"/>
            <a:chOff x="0" y="0"/>
            <a:chExt cx="6822186" cy="838200"/>
          </a:xfrm>
        </p:grpSpPr>
        <p:pic>
          <p:nvPicPr>
            <p:cNvPr id="6" name="Picture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42784" cy="167640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079246" y="0"/>
              <a:ext cx="103632" cy="167640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131062" y="0"/>
              <a:ext cx="5323078" cy="167640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0" y="167640"/>
              <a:ext cx="5109337" cy="167640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5074285" y="167640"/>
              <a:ext cx="1747901" cy="16764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0" y="335280"/>
              <a:ext cx="5210175" cy="167640"/>
            </a:xfrm>
            <a:prstGeom prst="rect">
              <a:avLst/>
            </a:prstGeom>
          </p:spPr>
        </p:pic>
        <p:pic>
          <p:nvPicPr>
            <p:cNvPr id="12" name="Picture 1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5153533" y="335280"/>
              <a:ext cx="103632" cy="167640"/>
            </a:xfrm>
            <a:prstGeom prst="rect">
              <a:avLst/>
            </a:prstGeom>
          </p:spPr>
        </p:pic>
        <p:pic>
          <p:nvPicPr>
            <p:cNvPr id="13" name="Picture 12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5205349" y="335280"/>
              <a:ext cx="1532255" cy="167640"/>
            </a:xfrm>
            <a:prstGeom prst="rect">
              <a:avLst/>
            </a:prstGeom>
          </p:spPr>
        </p:pic>
        <p:pic>
          <p:nvPicPr>
            <p:cNvPr id="14" name="Picture 13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0" y="502920"/>
              <a:ext cx="6293232" cy="167640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6234431" y="502920"/>
              <a:ext cx="310896" cy="167640"/>
            </a:xfrm>
            <a:prstGeom prst="rect">
              <a:avLst/>
            </a:prstGeom>
          </p:spPr>
        </p:pic>
        <p:pic>
          <p:nvPicPr>
            <p:cNvPr id="16" name="Picture 15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0" y="670560"/>
              <a:ext cx="5830062" cy="167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617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560820" y="384311"/>
            <a:ext cx="4464989" cy="560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55077" y="675250"/>
            <a:ext cx="10241280" cy="1913205"/>
            <a:chOff x="0" y="0"/>
            <a:chExt cx="6816344" cy="670941"/>
          </a:xfrm>
        </p:grpSpPr>
        <p:pic>
          <p:nvPicPr>
            <p:cNvPr id="7" name="Picture 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816344" cy="167640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167639"/>
              <a:ext cx="2185289" cy="167640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126615" y="167639"/>
              <a:ext cx="4633087" cy="167640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0" y="335280"/>
              <a:ext cx="6764656" cy="16764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0" y="503301"/>
              <a:ext cx="4052824" cy="167640"/>
            </a:xfrm>
            <a:prstGeom prst="rect">
              <a:avLst/>
            </a:prstGeom>
          </p:spPr>
        </p:pic>
        <p:pic>
          <p:nvPicPr>
            <p:cNvPr id="12" name="Picture 11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4015105" y="503301"/>
              <a:ext cx="2161794" cy="167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770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575581" y="942536"/>
            <a:ext cx="9203202" cy="399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5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018" y="92765"/>
            <a:ext cx="119402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ART STARTS</a:t>
            </a:r>
          </a:p>
          <a:p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06081" y="662609"/>
            <a:ext cx="2775657" cy="40243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06081" y="1285646"/>
            <a:ext cx="907101" cy="3152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6018" y="1673892"/>
            <a:ext cx="27034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Salt dough Recipe:</a:t>
            </a:r>
          </a:p>
          <a:p>
            <a:endParaRPr lang="en-US" dirty="0"/>
          </a:p>
          <a:p>
            <a:r>
              <a:rPr lang="en-US" dirty="0"/>
              <a:t>1 cup salt</a:t>
            </a:r>
          </a:p>
          <a:p>
            <a:r>
              <a:rPr lang="en-US" dirty="0"/>
              <a:t>1 cup water</a:t>
            </a:r>
          </a:p>
          <a:p>
            <a:r>
              <a:rPr lang="en-US" dirty="0"/>
              <a:t>2 cups flour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106017" y="3705217"/>
            <a:ext cx="10078991" cy="224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609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224</TotalTime>
  <Words>22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PowerPoint Presentation</vt:lpstr>
      <vt:lpstr>About the Artist…</vt:lpstr>
      <vt:lpstr>CONSIDER THE CONTEXT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Phillip C. Curtis</dc:title>
  <dc:creator>stephanie bradshaw</dc:creator>
  <cp:lastModifiedBy>stephanie bradshaw</cp:lastModifiedBy>
  <cp:revision>22</cp:revision>
  <dcterms:created xsi:type="dcterms:W3CDTF">2016-09-29T03:27:06Z</dcterms:created>
  <dcterms:modified xsi:type="dcterms:W3CDTF">2017-05-01T20:34:42Z</dcterms:modified>
</cp:coreProperties>
</file>